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660"/>
  </p:normalViewPr>
  <p:slideViewPr>
    <p:cSldViewPr>
      <p:cViewPr varScale="1">
        <p:scale>
          <a:sx n="108" d="100"/>
          <a:sy n="108" d="100"/>
        </p:scale>
        <p:origin x="21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3BF14C-DFF6-46F2-A8FF-159614C8A4E7}"/>
              </a:ext>
            </a:extLst>
          </p:cNvPr>
          <p:cNvSpPr txBox="1"/>
          <p:nvPr userDrawn="1"/>
        </p:nvSpPr>
        <p:spPr>
          <a:xfrm>
            <a:off x="476250" y="5048016"/>
            <a:ext cx="8191500" cy="1477328"/>
          </a:xfrm>
          <a:prstGeom prst="rect">
            <a:avLst/>
          </a:prstGeom>
          <a:solidFill>
            <a:srgbClr val="46296E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B0654-1A13-4B2E-B65C-A54307338679}"/>
              </a:ext>
            </a:extLst>
          </p:cNvPr>
          <p:cNvSpPr txBox="1"/>
          <p:nvPr userDrawn="1"/>
        </p:nvSpPr>
        <p:spPr>
          <a:xfrm>
            <a:off x="484956" y="5126231"/>
            <a:ext cx="819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#BreakTheBias</a:t>
            </a:r>
            <a:endParaRPr lang="en-A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7A027-FA0E-4498-9906-B0932560D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79" y="282075"/>
            <a:ext cx="1638177" cy="149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B8C4-F75E-4624-B901-69C192ACF46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11F500D-987A-48BD-9473-574958CD78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1" b="15000"/>
          <a:stretch/>
        </p:blipFill>
        <p:spPr>
          <a:xfrm>
            <a:off x="395537" y="260648"/>
            <a:ext cx="1335320" cy="14187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CE466D-B5BA-4AD7-89E4-D371549EE167}"/>
              </a:ext>
            </a:extLst>
          </p:cNvPr>
          <p:cNvSpPr txBox="1"/>
          <p:nvPr/>
        </p:nvSpPr>
        <p:spPr>
          <a:xfrm>
            <a:off x="3563888" y="62068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Delete this text box </a:t>
            </a:r>
          </a:p>
          <a:p>
            <a:pPr algn="ctr"/>
            <a:r>
              <a:rPr lang="en-US" dirty="0"/>
              <a:t>and insert club </a:t>
            </a:r>
          </a:p>
          <a:p>
            <a:pPr algn="ctr"/>
            <a:r>
              <a:rPr lang="en-US" dirty="0"/>
              <a:t>logo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207B7-F501-47DB-B151-77DDE75783F6}"/>
              </a:ext>
            </a:extLst>
          </p:cNvPr>
          <p:cNvSpPr txBox="1"/>
          <p:nvPr/>
        </p:nvSpPr>
        <p:spPr>
          <a:xfrm>
            <a:off x="575556" y="1988840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NAME HERE </a:t>
            </a:r>
          </a:p>
          <a:p>
            <a:pPr algn="ctr"/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 &amp; HERE &amp; HERE &amp; HERE &amp; HERE &amp; HERE &amp; HERE &amp; HERE &amp; HERE &amp; HERE &amp; HERE &amp; HERE &amp; HERE &amp; HERE &amp; HERE &amp; HERE &amp; HERE &amp; HERE &amp; HERE &amp; HERE &amp; HERE &amp; HERE &amp; HERE &amp; HERE &amp; HERE &amp; HERE &amp; HERE</a:t>
            </a:r>
            <a:b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0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11587</TotalTime>
  <Words>67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IWD2016</dc:subject>
  <dc:creator>IWD Team</dc:creator>
  <cp:keywords>IWD</cp:keywords>
  <cp:lastModifiedBy>Carinda Palmer</cp:lastModifiedBy>
  <cp:revision>93</cp:revision>
  <dcterms:created xsi:type="dcterms:W3CDTF">2016-02-25T15:54:01Z</dcterms:created>
  <dcterms:modified xsi:type="dcterms:W3CDTF">2022-02-10T00:56:29Z</dcterms:modified>
</cp:coreProperties>
</file>