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/>
  </p:normalViewPr>
  <p:slideViewPr>
    <p:cSldViewPr snapToGrid="0" snapToObjects="1">
      <p:cViewPr varScale="1">
        <p:scale>
          <a:sx n="58" d="100"/>
          <a:sy n="58" d="100"/>
        </p:scale>
        <p:origin x="23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tional Winner with 1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90042AD-5CB8-4ECB-8EBB-CBE9F5CA64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5506" y="-125506"/>
            <a:ext cx="13967012" cy="13967012"/>
          </a:xfrm>
          <a:prstGeom prst="rect">
            <a:avLst/>
          </a:prstGeom>
        </p:spPr>
      </p:pic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EE420D4-05CD-D646-8211-7F654D80F8A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04800" y="323999"/>
            <a:ext cx="13089600" cy="784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PLACE IMAGE HERE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DF229E0B-B178-0F42-8BD0-467AC6DAD98E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-1" y="693738"/>
            <a:ext cx="5069711" cy="370464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Discover sailing </a:t>
            </a:r>
            <a:br>
              <a:rPr lang="en-US" dirty="0"/>
            </a:br>
            <a:r>
              <a:rPr lang="en-US" dirty="0"/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3770043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2" userDrawn="1">
          <p15:clr>
            <a:srgbClr val="FBAE40"/>
          </p15:clr>
        </p15:guide>
        <p15:guide id="2" pos="192" userDrawn="1">
          <p15:clr>
            <a:srgbClr val="FBAE40"/>
          </p15:clr>
        </p15:guide>
        <p15:guide id="3" pos="8448" userDrawn="1">
          <p15:clr>
            <a:srgbClr val="FBAE40"/>
          </p15:clr>
        </p15:guide>
        <p15:guide id="4" orient="horz" pos="8448" userDrawn="1">
          <p15:clr>
            <a:srgbClr val="FBAE40"/>
          </p15:clr>
        </p15:guide>
        <p15:guide id="5" pos="4320" userDrawn="1">
          <p15:clr>
            <a:srgbClr val="FBAE40"/>
          </p15:clr>
        </p15:guide>
        <p15:guide id="6" orient="horz" pos="515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0" i="0">
                <a:solidFill>
                  <a:schemeClr val="accent4"/>
                </a:solidFill>
                <a:latin typeface="Proxima Nova" panose="02000506030000020004" pitchFamily="2" charset="0"/>
              </a:defRPr>
            </a:lvl1pPr>
          </a:lstStyle>
          <a:p>
            <a:fld id="{DCADBBB1-D7AA-2A47-AA63-94844EE506C0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0" i="0">
                <a:solidFill>
                  <a:schemeClr val="accent4"/>
                </a:solidFill>
                <a:latin typeface="Proxima Nova" panose="0200050603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 i="0">
                <a:solidFill>
                  <a:schemeClr val="accent4"/>
                </a:solidFill>
                <a:latin typeface="Proxima Nova" panose="02000506030000020004" pitchFamily="2" charset="0"/>
              </a:defRPr>
            </a:lvl1pPr>
          </a:lstStyle>
          <a:p>
            <a:fld id="{48DEB3A9-DF76-3544-8493-74F8E3D7A8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0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b="1" i="0" kern="1200">
          <a:solidFill>
            <a:schemeClr val="accent4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b="0" i="0" kern="1200">
          <a:solidFill>
            <a:schemeClr val="accent4"/>
          </a:solidFill>
          <a:latin typeface="Proxima Nova" panose="02000506030000020004" pitchFamily="2" charset="0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b="0" i="0" kern="1200">
          <a:solidFill>
            <a:schemeClr val="accent4"/>
          </a:solidFill>
          <a:latin typeface="Proxima Nova" panose="02000506030000020004" pitchFamily="2" charset="0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b="0" i="0" kern="1200">
          <a:solidFill>
            <a:schemeClr val="accent4"/>
          </a:solidFill>
          <a:latin typeface="Proxima Nova" panose="02000506030000020004" pitchFamily="2" charset="0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b="0" i="0" kern="1200">
          <a:solidFill>
            <a:schemeClr val="accent4"/>
          </a:solidFill>
          <a:latin typeface="Proxima Nova" panose="02000506030000020004" pitchFamily="2" charset="0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b="0" i="0" kern="1200">
          <a:solidFill>
            <a:schemeClr val="accent4"/>
          </a:solidFill>
          <a:latin typeface="Proxima Nova" panose="02000506030000020004" pitchFamily="2" charset="0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6266ACF-4ABC-43F5-B57E-27C2CE0182BA}"/>
              </a:ext>
            </a:extLst>
          </p:cNvPr>
          <p:cNvSpPr txBox="1"/>
          <p:nvPr/>
        </p:nvSpPr>
        <p:spPr>
          <a:xfrm>
            <a:off x="519953" y="8315431"/>
            <a:ext cx="1289124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Proxima Nova" panose="02000506030000020004" pitchFamily="50" charset="0"/>
              </a:rPr>
              <a:t>Celebrating the difference you make at our club: </a:t>
            </a:r>
          </a:p>
          <a:p>
            <a:pPr algn="ctr"/>
            <a:r>
              <a:rPr lang="en-US" sz="2800" b="1" dirty="0">
                <a:solidFill>
                  <a:srgbClr val="000099"/>
                </a:solidFill>
                <a:latin typeface="Proxima Nova" panose="02000506030000020004" pitchFamily="50" charset="0"/>
              </a:rPr>
              <a:t>NAME HERE, ROLE HERE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8DC388B9-1BB0-4F87-B4E5-4A4889CB0E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24" name="Picture Placeholder 16">
            <a:extLst>
              <a:ext uri="{FF2B5EF4-FFF2-40B4-BE49-F238E27FC236}">
                <a16:creationId xmlns:a16="http://schemas.microsoft.com/office/drawing/2014/main" id="{A15FDCBA-6DE8-470D-9E85-C3C43383BF77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b="16993"/>
          <a:stretch/>
        </p:blipFill>
        <p:spPr>
          <a:xfrm>
            <a:off x="304800" y="6109832"/>
            <a:ext cx="3070167" cy="3098151"/>
          </a:xfrm>
          <a:prstGeom prst="rect">
            <a:avLst/>
          </a:prstGeom>
        </p:spPr>
      </p:pic>
      <p:pic>
        <p:nvPicPr>
          <p:cNvPr id="8" name="Picture Placeholder 16">
            <a:extLst>
              <a:ext uri="{FF2B5EF4-FFF2-40B4-BE49-F238E27FC236}">
                <a16:creationId xmlns:a16="http://schemas.microsoft.com/office/drawing/2014/main" id="{A1ACEC30-E0FA-4E3C-BCF1-66B27CEB8632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b="16993"/>
          <a:stretch/>
        </p:blipFill>
        <p:spPr>
          <a:xfrm>
            <a:off x="10539386" y="6109832"/>
            <a:ext cx="3070167" cy="3098151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15CE2F6-AA52-4BF7-8655-EA5C9D9ED17B}"/>
              </a:ext>
            </a:extLst>
          </p:cNvPr>
          <p:cNvGrpSpPr/>
          <p:nvPr/>
        </p:nvGrpSpPr>
        <p:grpSpPr>
          <a:xfrm>
            <a:off x="2854816" y="12059985"/>
            <a:ext cx="10345795" cy="1270184"/>
            <a:chOff x="2854816" y="12059985"/>
            <a:chExt cx="10345795" cy="127018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EDCD2BF-C678-42C2-84D8-A7380AAF32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54816" y="12059985"/>
              <a:ext cx="6040062" cy="938496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0EF876B-39AC-4F71-9096-1273B8D5D3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77821" y="12059985"/>
              <a:ext cx="2922790" cy="12701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2875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ralian Sailing">
      <a:dk1>
        <a:srgbClr val="414041"/>
      </a:dk1>
      <a:lt1>
        <a:srgbClr val="FFFFFF"/>
      </a:lt1>
      <a:dk2>
        <a:srgbClr val="0F4C92"/>
      </a:dk2>
      <a:lt2>
        <a:srgbClr val="E7E6E6"/>
      </a:lt2>
      <a:accent1>
        <a:srgbClr val="64B5E5"/>
      </a:accent1>
      <a:accent2>
        <a:srgbClr val="022658"/>
      </a:accent2>
      <a:accent3>
        <a:srgbClr val="A5A5A5"/>
      </a:accent3>
      <a:accent4>
        <a:srgbClr val="86764E"/>
      </a:accent4>
      <a:accent5>
        <a:srgbClr val="000000"/>
      </a:accent5>
      <a:accent6>
        <a:srgbClr val="0F4C92"/>
      </a:accent6>
      <a:hlink>
        <a:srgbClr val="64B5E5"/>
      </a:hlink>
      <a:folHlink>
        <a:srgbClr val="9DCBE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s-instagram-editable-image-1080x1080" id="{E54EAD69-D9D7-E849-9A4A-7C3E97954220}" vid="{105002FD-764B-F446-A7EF-C23925CC730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2020-ds-instagram-editable-image-1080x1080</Template>
  <TotalTime>24</TotalTime>
  <Words>14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Proxima Nova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Carinda Palmer</dc:creator>
  <cp:lastModifiedBy>Carinda Palmer</cp:lastModifiedBy>
  <cp:revision>4</cp:revision>
  <dcterms:created xsi:type="dcterms:W3CDTF">2021-01-13T23:35:23Z</dcterms:created>
  <dcterms:modified xsi:type="dcterms:W3CDTF">2022-02-10T00:43:26Z</dcterms:modified>
</cp:coreProperties>
</file>